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60" r:id="rId5"/>
    <p:sldId id="272" r:id="rId6"/>
    <p:sldId id="275" r:id="rId7"/>
    <p:sldId id="274" r:id="rId8"/>
    <p:sldId id="276" r:id="rId9"/>
    <p:sldId id="277" r:id="rId10"/>
    <p:sldId id="259" r:id="rId11"/>
    <p:sldId id="278" r:id="rId12"/>
    <p:sldId id="261" r:id="rId13"/>
    <p:sldId id="279" r:id="rId14"/>
    <p:sldId id="263" r:id="rId15"/>
    <p:sldId id="281" r:id="rId16"/>
    <p:sldId id="282" r:id="rId17"/>
    <p:sldId id="283" r:id="rId18"/>
    <p:sldId id="280" r:id="rId19"/>
    <p:sldId id="265" r:id="rId20"/>
    <p:sldId id="267" r:id="rId21"/>
    <p:sldId id="268" r:id="rId22"/>
    <p:sldId id="269" r:id="rId23"/>
    <p:sldId id="270" r:id="rId24"/>
    <p:sldId id="266" r:id="rId25"/>
    <p:sldId id="271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26" autoAdjust="0"/>
  </p:normalViewPr>
  <p:slideViewPr>
    <p:cSldViewPr snapToGrid="0">
      <p:cViewPr varScale="1">
        <p:scale>
          <a:sx n="108" d="100"/>
          <a:sy n="108" d="100"/>
        </p:scale>
        <p:origin x="714" y="114"/>
      </p:cViewPr>
      <p:guideLst/>
    </p:cSldViewPr>
  </p:slideViewPr>
  <p:outlineViewPr>
    <p:cViewPr>
      <p:scale>
        <a:sx n="33" d="100"/>
        <a:sy n="33" d="100"/>
      </p:scale>
      <p:origin x="0" y="-303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D8DA53-94BB-40F3-8F55-880F3FB9B4F8}" type="datetimeFigureOut">
              <a:rPr lang="hu-HU" smtClean="0"/>
              <a:t>2026. 01. 14.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BEBCB-B49F-4A40-8403-63B5DFA8398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21774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Az adatbázis egy fotómegosztó rendszer adatait kezeli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8BEBCB-B49F-4A40-8403-63B5DFA83980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90442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1NF: nincs ismétlődő oszlop vagy lista egy mezőben,</a:t>
            </a:r>
            <a:r>
              <a:rPr lang="hu-HU" baseline="0" dirty="0"/>
              <a:t> </a:t>
            </a:r>
            <a:r>
              <a:rPr lang="hu-HU" dirty="0"/>
              <a:t>minden rekord egyértelműen azonosítható</a:t>
            </a:r>
          </a:p>
          <a:p>
            <a:endParaRPr lang="hu-HU" dirty="0"/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8BEBCB-B49F-4A40-8403-63B5DFA83980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84955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800" b="0" i="0" u="none" strike="noStrike" dirty="0">
                <a:solidFill>
                  <a:srgbClr val="000000"/>
                </a:solidFill>
                <a:effectLst/>
                <a:latin typeface="Aptos"/>
              </a:rPr>
              <a:t>Minden nem-kulcs attribútum </a:t>
            </a:r>
            <a:r>
              <a:rPr lang="hu-HU" sz="1800" b="1" i="0" u="none" strike="noStrike" dirty="0">
                <a:solidFill>
                  <a:srgbClr val="000000"/>
                </a:solidFill>
                <a:effectLst/>
                <a:latin typeface="Aptos"/>
              </a:rPr>
              <a:t>teljesen függ</a:t>
            </a:r>
            <a:r>
              <a:rPr lang="hu-HU" sz="1800" b="0" i="0" u="none" strike="noStrike" dirty="0">
                <a:solidFill>
                  <a:srgbClr val="000000"/>
                </a:solidFill>
                <a:effectLst/>
                <a:latin typeface="Aptos"/>
              </a:rPr>
              <a:t> az elsődleges kulcstól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8BEBCB-B49F-4A40-8403-63B5DFA83980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11274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sz="1800" b="0" i="0" u="none" strike="noStrike" dirty="0">
                <a:solidFill>
                  <a:srgbClr val="000000"/>
                </a:solidFill>
                <a:effectLst/>
                <a:latin typeface="Aptos"/>
              </a:rPr>
              <a:t>nem-kulcs mezők nem </a:t>
            </a:r>
            <a:r>
              <a:rPr lang="hu-HU" sz="1800" b="0" i="0" u="none" strike="noStrike" dirty="0" err="1">
                <a:solidFill>
                  <a:srgbClr val="000000"/>
                </a:solidFill>
                <a:effectLst/>
                <a:latin typeface="Aptos"/>
              </a:rPr>
              <a:t>függnek</a:t>
            </a:r>
            <a:r>
              <a:rPr lang="hu-HU" sz="1800" b="0" i="0" u="none" strike="noStrike" dirty="0">
                <a:solidFill>
                  <a:srgbClr val="000000"/>
                </a:solidFill>
                <a:effectLst/>
                <a:latin typeface="Aptos"/>
              </a:rPr>
              <a:t> egymástól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8BEBCB-B49F-4A40-8403-63B5DFA83980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81266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1/14/2026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1/14/2026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1/14/2026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A2F6D4-54F1-4F22-A736-C427E9AA6D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err="1"/>
              <a:t>Noire</a:t>
            </a:r>
            <a:r>
              <a:rPr lang="hu-HU" dirty="0"/>
              <a:t>-Photo-</a:t>
            </a:r>
            <a:r>
              <a:rPr lang="hu-HU" dirty="0" err="1"/>
              <a:t>Collection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A38C00B-BA94-46BE-A831-9CB12361F5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22088"/>
            <a:ext cx="6815669" cy="1515533"/>
          </a:xfrm>
        </p:spPr>
        <p:txBody>
          <a:bodyPr>
            <a:normAutofit fontScale="92500" lnSpcReduction="20000"/>
          </a:bodyPr>
          <a:lstStyle/>
          <a:p>
            <a:r>
              <a:rPr lang="hu-HU" dirty="0"/>
              <a:t>SFL Technologies:</a:t>
            </a:r>
          </a:p>
          <a:p>
            <a:r>
              <a:rPr lang="hu-HU" dirty="0"/>
              <a:t>-</a:t>
            </a:r>
            <a:r>
              <a:rPr lang="hu-HU" dirty="0" err="1"/>
              <a:t>Perák</a:t>
            </a:r>
            <a:r>
              <a:rPr lang="hu-HU" dirty="0"/>
              <a:t> Attila</a:t>
            </a:r>
          </a:p>
          <a:p>
            <a:r>
              <a:rPr lang="hu-HU" dirty="0"/>
              <a:t>-Kabai Zsombor</a:t>
            </a:r>
          </a:p>
          <a:p>
            <a:r>
              <a:rPr lang="hu-HU" dirty="0"/>
              <a:t>-</a:t>
            </a:r>
            <a:r>
              <a:rPr lang="hu-HU" dirty="0" err="1"/>
              <a:t>Haberle</a:t>
            </a:r>
            <a:r>
              <a:rPr lang="hu-HU" dirty="0"/>
              <a:t> Tamás</a:t>
            </a:r>
          </a:p>
        </p:txBody>
      </p:sp>
    </p:spTree>
    <p:extLst>
      <p:ext uri="{BB962C8B-B14F-4D97-AF65-F5344CB8AC3E}">
        <p14:creationId xmlns:p14="http://schemas.microsoft.com/office/powerpoint/2010/main" val="832197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5CD99C87-563A-42C9-A0FE-34E8DEC3B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886" y="1716455"/>
            <a:ext cx="7912228" cy="4521273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4AEEF6F3-DD54-40CF-A2B0-9CF11288D97D}"/>
              </a:ext>
            </a:extLst>
          </p:cNvPr>
          <p:cNvSpPr txBox="1"/>
          <p:nvPr/>
        </p:nvSpPr>
        <p:spPr>
          <a:xfrm>
            <a:off x="3964391" y="825623"/>
            <a:ext cx="56097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4400" dirty="0"/>
              <a:t>Végleges adatbázis(3NF)</a:t>
            </a:r>
          </a:p>
        </p:txBody>
      </p:sp>
    </p:spTree>
    <p:extLst>
      <p:ext uri="{BB962C8B-B14F-4D97-AF65-F5344CB8AC3E}">
        <p14:creationId xmlns:p14="http://schemas.microsoft.com/office/powerpoint/2010/main" val="304387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08FE672-F3CF-4A1A-99C0-70A62A0C84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Nézet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9749EA5-A1BB-4CA6-9E06-4F74B3F029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Felelős: </a:t>
            </a:r>
            <a:r>
              <a:rPr lang="hu-HU" dirty="0" err="1"/>
              <a:t>Haberle</a:t>
            </a:r>
            <a:r>
              <a:rPr lang="hu-HU" dirty="0"/>
              <a:t> Tamás</a:t>
            </a:r>
          </a:p>
        </p:txBody>
      </p:sp>
    </p:spTree>
    <p:extLst>
      <p:ext uri="{BB962C8B-B14F-4D97-AF65-F5344CB8AC3E}">
        <p14:creationId xmlns:p14="http://schemas.microsoft.com/office/powerpoint/2010/main" val="1763761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82E0206-5F1D-4B0C-848F-150812B1A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Tervezés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788B54E-F9FD-463B-9034-83F098B95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286" y="2588017"/>
            <a:ext cx="4461023" cy="1626885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3EF78C67-4770-4897-932C-434DDEA15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202" y="2588017"/>
            <a:ext cx="4312512" cy="3533568"/>
          </a:xfrm>
          <a:prstGeom prst="rect">
            <a:avLst/>
          </a:prstGeom>
        </p:spPr>
      </p:pic>
      <p:pic>
        <p:nvPicPr>
          <p:cNvPr id="10" name="Kép 9">
            <a:extLst>
              <a:ext uri="{FF2B5EF4-FFF2-40B4-BE49-F238E27FC236}">
                <a16:creationId xmlns:a16="http://schemas.microsoft.com/office/drawing/2014/main" id="{D555438C-F3DF-416B-99C6-6A15B99083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3499" y="4308785"/>
            <a:ext cx="3872799" cy="1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710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A253A1F-C501-4A59-A07E-177D5BA59F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Backend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2BF5CB3-B6A5-472A-936C-10A6915793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Felelős: </a:t>
            </a:r>
            <a:r>
              <a:rPr lang="hu-HU" dirty="0" err="1"/>
              <a:t>Perák</a:t>
            </a:r>
            <a:r>
              <a:rPr lang="hu-HU" dirty="0"/>
              <a:t> Attila</a:t>
            </a:r>
          </a:p>
        </p:txBody>
      </p:sp>
    </p:spTree>
    <p:extLst>
      <p:ext uri="{BB962C8B-B14F-4D97-AF65-F5344CB8AC3E}">
        <p14:creationId xmlns:p14="http://schemas.microsoft.com/office/powerpoint/2010/main" val="4125266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830CD07F-6681-45D9-9D41-09F6A0942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884" y="721103"/>
            <a:ext cx="6309747" cy="5415794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ACCD2F64-1BF4-4459-8130-62FB34366B41}"/>
              </a:ext>
            </a:extLst>
          </p:cNvPr>
          <p:cNvSpPr txBox="1"/>
          <p:nvPr/>
        </p:nvSpPr>
        <p:spPr>
          <a:xfrm>
            <a:off x="905369" y="882860"/>
            <a:ext cx="3400033" cy="4678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4800" dirty="0"/>
              <a:t>API-k</a:t>
            </a:r>
          </a:p>
          <a:p>
            <a:endParaRPr lang="hu-HU" sz="5400" dirty="0"/>
          </a:p>
          <a:p>
            <a:r>
              <a:rPr lang="hu-HU" sz="2800" dirty="0" err="1"/>
              <a:t>Nodejs</a:t>
            </a:r>
            <a:endParaRPr lang="hu-HU" sz="2800" dirty="0"/>
          </a:p>
          <a:p>
            <a:endParaRPr lang="hu-HU" sz="2800" dirty="0"/>
          </a:p>
          <a:p>
            <a:r>
              <a:rPr lang="hu-HU" sz="2800" dirty="0"/>
              <a:t>Feltöltés, </a:t>
            </a:r>
            <a:r>
              <a:rPr lang="hu-HU" sz="2800"/>
              <a:t>vote, </a:t>
            </a:r>
            <a:r>
              <a:rPr lang="hu-HU" sz="2800" dirty="0"/>
              <a:t>követés </a:t>
            </a:r>
          </a:p>
          <a:p>
            <a:r>
              <a:rPr lang="hu-HU" sz="2800" dirty="0"/>
              <a:t>Rendszer</a:t>
            </a:r>
          </a:p>
          <a:p>
            <a:endParaRPr lang="hu-HU" sz="2800" dirty="0"/>
          </a:p>
          <a:p>
            <a:r>
              <a:rPr lang="hu-HU" sz="2800" dirty="0"/>
              <a:t>Adatbázis-frontend</a:t>
            </a:r>
          </a:p>
          <a:p>
            <a:r>
              <a:rPr lang="hu-HU" sz="2800" dirty="0"/>
              <a:t>kommunikáció</a:t>
            </a:r>
          </a:p>
        </p:txBody>
      </p:sp>
    </p:spTree>
    <p:extLst>
      <p:ext uri="{BB962C8B-B14F-4D97-AF65-F5344CB8AC3E}">
        <p14:creationId xmlns:p14="http://schemas.microsoft.com/office/powerpoint/2010/main" val="3301575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8B2CFF45-D12C-49DE-B73C-4AF91000D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182" y="3807474"/>
            <a:ext cx="7060399" cy="1684460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B6FDD674-8AED-42D9-A8E8-CD9E949E2DA6}"/>
              </a:ext>
            </a:extLst>
          </p:cNvPr>
          <p:cNvSpPr txBox="1"/>
          <p:nvPr/>
        </p:nvSpPr>
        <p:spPr>
          <a:xfrm>
            <a:off x="852256" y="1376039"/>
            <a:ext cx="4195059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4000" dirty="0"/>
              <a:t>JWT </a:t>
            </a:r>
            <a:r>
              <a:rPr lang="hu-HU" sz="4000" dirty="0" err="1"/>
              <a:t>token</a:t>
            </a:r>
            <a:r>
              <a:rPr lang="hu-HU" sz="4000" dirty="0"/>
              <a:t> rendszer</a:t>
            </a:r>
          </a:p>
          <a:p>
            <a:endParaRPr lang="hu-HU" sz="2800" dirty="0"/>
          </a:p>
          <a:p>
            <a:r>
              <a:rPr lang="hu-HU" sz="2800" dirty="0"/>
              <a:t>Gyors, megbízható</a:t>
            </a:r>
          </a:p>
          <a:p>
            <a:endParaRPr lang="hu-HU" sz="2800" dirty="0"/>
          </a:p>
          <a:p>
            <a:r>
              <a:rPr lang="hu-HU" sz="2800" dirty="0"/>
              <a:t>Időkorlátos</a:t>
            </a:r>
          </a:p>
        </p:txBody>
      </p:sp>
    </p:spTree>
    <p:extLst>
      <p:ext uri="{BB962C8B-B14F-4D97-AF65-F5344CB8AC3E}">
        <p14:creationId xmlns:p14="http://schemas.microsoft.com/office/powerpoint/2010/main" val="23158662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2E9BEAFC-344D-456C-BC0A-26B9296C2B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587" y="2856563"/>
            <a:ext cx="7028445" cy="2998262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6FCCDE80-1EC1-4FA1-968C-5F695282C686}"/>
              </a:ext>
            </a:extLst>
          </p:cNvPr>
          <p:cNvSpPr txBox="1"/>
          <p:nvPr/>
        </p:nvSpPr>
        <p:spPr>
          <a:xfrm>
            <a:off x="932155" y="1003175"/>
            <a:ext cx="5261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4000" dirty="0"/>
              <a:t>Jelszavak: </a:t>
            </a:r>
            <a:r>
              <a:rPr lang="hu-HU" sz="4000" dirty="0" err="1"/>
              <a:t>bcrypt</a:t>
            </a:r>
            <a:r>
              <a:rPr lang="hu-HU" sz="4000" dirty="0"/>
              <a:t> </a:t>
            </a:r>
            <a:r>
              <a:rPr lang="hu-HU" sz="4000" dirty="0" err="1"/>
              <a:t>hashelés</a:t>
            </a:r>
            <a:endParaRPr lang="hu-HU" sz="4000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308D43E1-987F-416E-A270-846D7515CB1A}"/>
              </a:ext>
            </a:extLst>
          </p:cNvPr>
          <p:cNvSpPr txBox="1"/>
          <p:nvPr/>
        </p:nvSpPr>
        <p:spPr>
          <a:xfrm>
            <a:off x="1056443" y="2405849"/>
            <a:ext cx="2927725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dirty="0" err="1"/>
              <a:t>Bruteforce</a:t>
            </a:r>
            <a:r>
              <a:rPr lang="hu-HU" sz="2800" dirty="0"/>
              <a:t> védelem</a:t>
            </a:r>
          </a:p>
          <a:p>
            <a:endParaRPr lang="hu-HU" sz="2800" dirty="0"/>
          </a:p>
          <a:p>
            <a:r>
              <a:rPr lang="hu-HU" sz="2800" dirty="0"/>
              <a:t>Ipari standard</a:t>
            </a:r>
          </a:p>
          <a:p>
            <a:endParaRPr lang="hu-HU" sz="2800" dirty="0"/>
          </a:p>
          <a:p>
            <a:r>
              <a:rPr lang="hu-HU" sz="2800" dirty="0"/>
              <a:t>10-es faktort </a:t>
            </a:r>
          </a:p>
          <a:p>
            <a:r>
              <a:rPr lang="hu-HU" sz="2800" dirty="0"/>
              <a:t>használunk</a:t>
            </a:r>
          </a:p>
        </p:txBody>
      </p:sp>
    </p:spTree>
    <p:extLst>
      <p:ext uri="{BB962C8B-B14F-4D97-AF65-F5344CB8AC3E}">
        <p14:creationId xmlns:p14="http://schemas.microsoft.com/office/powerpoint/2010/main" val="2422838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95ADC4A7-2FF0-4606-94C9-62B047FF3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964213"/>
            <a:ext cx="5231850" cy="2921683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B40AB9C5-53D5-4D73-AF01-1D6DB1EB2921}"/>
              </a:ext>
            </a:extLst>
          </p:cNvPr>
          <p:cNvSpPr txBox="1"/>
          <p:nvPr/>
        </p:nvSpPr>
        <p:spPr>
          <a:xfrm>
            <a:off x="1091953" y="1233996"/>
            <a:ext cx="30877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4000" dirty="0"/>
              <a:t>ENV rendszer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E3A3A6B4-F977-4364-906C-040171597D82}"/>
              </a:ext>
            </a:extLst>
          </p:cNvPr>
          <p:cNvSpPr txBox="1"/>
          <p:nvPr/>
        </p:nvSpPr>
        <p:spPr>
          <a:xfrm>
            <a:off x="1091953" y="2476870"/>
            <a:ext cx="374012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dirty="0"/>
              <a:t>Adatbázis-adatok tárolása</a:t>
            </a:r>
          </a:p>
          <a:p>
            <a:endParaRPr lang="hu-HU" sz="2800" dirty="0"/>
          </a:p>
          <a:p>
            <a:r>
              <a:rPr lang="hu-HU" sz="2800" dirty="0"/>
              <a:t>Biztonságos</a:t>
            </a:r>
          </a:p>
          <a:p>
            <a:endParaRPr lang="hu-HU" sz="2800" dirty="0"/>
          </a:p>
          <a:p>
            <a:r>
              <a:rPr lang="hu-HU" sz="2800" dirty="0"/>
              <a:t>Tisztább kód</a:t>
            </a:r>
          </a:p>
        </p:txBody>
      </p:sp>
    </p:spTree>
    <p:extLst>
      <p:ext uri="{BB962C8B-B14F-4D97-AF65-F5344CB8AC3E}">
        <p14:creationId xmlns:p14="http://schemas.microsoft.com/office/powerpoint/2010/main" val="1690078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C5DD5A-E4D6-42BF-B96E-DC5A6BEA25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Frontend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F6FDE62-8D60-4333-96D5-937A9F6A56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Felelős: SFL Technologies csapat minden tagja</a:t>
            </a:r>
          </a:p>
        </p:txBody>
      </p:sp>
    </p:spTree>
    <p:extLst>
      <p:ext uri="{BB962C8B-B14F-4D97-AF65-F5344CB8AC3E}">
        <p14:creationId xmlns:p14="http://schemas.microsoft.com/office/powerpoint/2010/main" val="467968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D9297781-8432-4E78-9FC5-29641B7B4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268" y="1541528"/>
            <a:ext cx="9081856" cy="4584359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B84E280E-73A6-4DBC-9991-6FD9FF33B7CB}"/>
              </a:ext>
            </a:extLst>
          </p:cNvPr>
          <p:cNvSpPr txBox="1"/>
          <p:nvPr/>
        </p:nvSpPr>
        <p:spPr>
          <a:xfrm>
            <a:off x="5096367" y="807868"/>
            <a:ext cx="19992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4800" dirty="0"/>
              <a:t>Főoldal</a:t>
            </a:r>
          </a:p>
        </p:txBody>
      </p:sp>
    </p:spTree>
    <p:extLst>
      <p:ext uri="{BB962C8B-B14F-4D97-AF65-F5344CB8AC3E}">
        <p14:creationId xmlns:p14="http://schemas.microsoft.com/office/powerpoint/2010/main" val="2446234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872FF8-0804-4569-95AD-A3E91623E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 leírása, célja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9C5E06A-9E96-4DF9-8246-EA2B18D71E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hu-HU" dirty="0">
                <a:latin typeface="Times New Roman" panose="02020603050405020304" pitchFamily="18" charset="0"/>
                <a:cs typeface="Calibri" panose="020F0502020204030204" pitchFamily="34" charset="0"/>
              </a:rPr>
              <a:t>Kinek szól? -&gt; Fotózás szerelmeseinek</a:t>
            </a:r>
          </a:p>
          <a:p>
            <a:r>
              <a:rPr lang="hu-HU" dirty="0">
                <a:latin typeface="Times New Roman" panose="02020603050405020304" pitchFamily="18" charset="0"/>
                <a:cs typeface="Calibri" panose="020F0502020204030204" pitchFamily="34" charset="0"/>
              </a:rPr>
              <a:t>Építő kritikák</a:t>
            </a:r>
          </a:p>
          <a:p>
            <a:r>
              <a:rPr lang="hu-HU" dirty="0">
                <a:latin typeface="Times New Roman" panose="02020603050405020304" pitchFamily="18" charset="0"/>
                <a:cs typeface="Calibri" panose="020F0502020204030204" pitchFamily="34" charset="0"/>
              </a:rPr>
              <a:t>Cél: Jó/kedves fotós közösség</a:t>
            </a:r>
          </a:p>
          <a:p>
            <a:r>
              <a:rPr lang="hu-HU" dirty="0">
                <a:latin typeface="Times New Roman" panose="02020603050405020304" pitchFamily="18" charset="0"/>
                <a:cs typeface="Calibri" panose="020F0502020204030204" pitchFamily="34" charset="0"/>
              </a:rPr>
              <a:t>Insta/Pinterest keveréke, de szakmai </a:t>
            </a:r>
            <a:r>
              <a:rPr lang="hu-HU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(pl.: kamera típusa, objektív típusa, rekeszérték</a:t>
            </a:r>
            <a:r>
              <a:rPr lang="hu-HU" dirty="0">
                <a:latin typeface="Times New Roman" panose="02020603050405020304" pitchFamily="18" charset="0"/>
                <a:cs typeface="Calibri" panose="020F0502020204030204" pitchFamily="34" charset="0"/>
              </a:rPr>
              <a:t>)</a:t>
            </a:r>
          </a:p>
          <a:p>
            <a:r>
              <a:rPr lang="hu-HU" dirty="0">
                <a:latin typeface="Times New Roman" panose="02020603050405020304" pitchFamily="18" charset="0"/>
                <a:cs typeface="Calibri" panose="020F0502020204030204" pitchFamily="34" charset="0"/>
              </a:rPr>
              <a:t>Tanulás/Fejlődés</a:t>
            </a:r>
          </a:p>
          <a:p>
            <a:r>
              <a:rPr lang="hu-HU" dirty="0">
                <a:latin typeface="Times New Roman" panose="02020603050405020304" pitchFamily="18" charset="0"/>
                <a:cs typeface="Calibri" panose="020F0502020204030204" pitchFamily="34" charset="0"/>
              </a:rPr>
              <a:t>Kezdők/Profik</a:t>
            </a:r>
          </a:p>
          <a:p>
            <a:r>
              <a:rPr lang="hu-HU" dirty="0">
                <a:latin typeface="Times New Roman" panose="02020603050405020304" pitchFamily="18" charset="0"/>
                <a:cs typeface="Calibri" panose="020F0502020204030204" pitchFamily="34" charset="0"/>
              </a:rPr>
              <a:t>Igazi ugródeszka az fotósoknak</a:t>
            </a:r>
            <a:endParaRPr lang="hu-HU" dirty="0"/>
          </a:p>
          <a:p>
            <a:endParaRPr lang="hu-HU" dirty="0"/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CB3A835E-5B87-4779-87AF-A441555549F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741328" y="2560320"/>
            <a:ext cx="2405849" cy="3608775"/>
          </a:xfrm>
        </p:spPr>
      </p:pic>
    </p:spTree>
    <p:extLst>
      <p:ext uri="{BB962C8B-B14F-4D97-AF65-F5344CB8AC3E}">
        <p14:creationId xmlns:p14="http://schemas.microsoft.com/office/powerpoint/2010/main" val="1487726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A7A837A-87CB-4A58-A062-7566CB0FF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Bejelentkezés/Regisztráció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0075309D-0711-460A-8F5D-0A211ECFA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56" y="2964886"/>
            <a:ext cx="4835327" cy="2910982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0307CC44-AA42-4E4F-9CB1-1FFECFC54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4619" y="2523581"/>
            <a:ext cx="3434399" cy="362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00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BE731966-D6BE-4DC0-ABA8-73244F878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611" y="1383463"/>
            <a:ext cx="9232777" cy="4714297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BAFD131B-74C9-4EB9-8945-7E9E0906151F}"/>
              </a:ext>
            </a:extLst>
          </p:cNvPr>
          <p:cNvSpPr txBox="1"/>
          <p:nvPr/>
        </p:nvSpPr>
        <p:spPr>
          <a:xfrm>
            <a:off x="5131632" y="632713"/>
            <a:ext cx="19287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4800" dirty="0"/>
              <a:t>Rólunk</a:t>
            </a:r>
          </a:p>
        </p:txBody>
      </p:sp>
    </p:spTree>
    <p:extLst>
      <p:ext uri="{BB962C8B-B14F-4D97-AF65-F5344CB8AC3E}">
        <p14:creationId xmlns:p14="http://schemas.microsoft.com/office/powerpoint/2010/main" val="26980017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0B266EFA-321C-4E1A-A2C5-99A229C88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140" y="1506591"/>
            <a:ext cx="9599720" cy="4586080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03FECD09-2E4B-4895-ADE9-D3284A5129C2}"/>
              </a:ext>
            </a:extLst>
          </p:cNvPr>
          <p:cNvSpPr txBox="1"/>
          <p:nvPr/>
        </p:nvSpPr>
        <p:spPr>
          <a:xfrm>
            <a:off x="5330406" y="675594"/>
            <a:ext cx="15311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4800" dirty="0"/>
              <a:t>Profil</a:t>
            </a:r>
          </a:p>
        </p:txBody>
      </p:sp>
    </p:spTree>
    <p:extLst>
      <p:ext uri="{BB962C8B-B14F-4D97-AF65-F5344CB8AC3E}">
        <p14:creationId xmlns:p14="http://schemas.microsoft.com/office/powerpoint/2010/main" val="35053035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125BD6E1-03C1-43DC-8738-3D0B40D57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568" y="1321620"/>
            <a:ext cx="9516863" cy="4850136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CB90DB12-4022-4DDE-AA27-431F92AEA05B}"/>
              </a:ext>
            </a:extLst>
          </p:cNvPr>
          <p:cNvSpPr txBox="1"/>
          <p:nvPr/>
        </p:nvSpPr>
        <p:spPr>
          <a:xfrm>
            <a:off x="3862054" y="490623"/>
            <a:ext cx="44678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4800" dirty="0"/>
              <a:t>Kép megtekintése</a:t>
            </a:r>
          </a:p>
        </p:txBody>
      </p:sp>
    </p:spTree>
    <p:extLst>
      <p:ext uri="{BB962C8B-B14F-4D97-AF65-F5344CB8AC3E}">
        <p14:creationId xmlns:p14="http://schemas.microsoft.com/office/powerpoint/2010/main" val="18910657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DB87788-670B-4452-9A51-7CC0B0442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Teendők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ACC81B4-0254-4F09-8E44-D36781677C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hu-HU" dirty="0"/>
              <a:t>Szűrés</a:t>
            </a:r>
          </a:p>
          <a:p>
            <a:r>
              <a:rPr lang="hu-HU" dirty="0"/>
              <a:t>Saját képeket ne dobja fel</a:t>
            </a:r>
          </a:p>
          <a:p>
            <a:r>
              <a:rPr lang="hu-HU" dirty="0"/>
              <a:t>Visszaigazoló email</a:t>
            </a:r>
          </a:p>
          <a:p>
            <a:r>
              <a:rPr lang="hu-HU" dirty="0"/>
              <a:t>Bug fixek</a:t>
            </a:r>
          </a:p>
          <a:p>
            <a:r>
              <a:rPr lang="hu-HU" dirty="0"/>
              <a:t>Több kép/Több profil</a:t>
            </a:r>
          </a:p>
          <a:p>
            <a:r>
              <a:rPr lang="hu-HU" dirty="0"/>
              <a:t>Dokumentáció vezetése/kitöltése</a:t>
            </a:r>
          </a:p>
          <a:p>
            <a:r>
              <a:rPr lang="hu-HU" dirty="0"/>
              <a:t>Finomhangolás</a:t>
            </a:r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8DA32A04-7E89-4E34-9BEE-5DC76109416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87661" y="2560320"/>
            <a:ext cx="4790661" cy="3562609"/>
          </a:xfrm>
        </p:spPr>
      </p:pic>
    </p:spTree>
    <p:extLst>
      <p:ext uri="{BB962C8B-B14F-4D97-AF65-F5344CB8AC3E}">
        <p14:creationId xmlns:p14="http://schemas.microsoft.com/office/powerpoint/2010/main" val="2345724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17E1B68-937D-4E0F-97D4-CAAF58A45E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4202702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AAA61B2-3026-4D03-AD7C-D36836032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Felhasznált szoftverek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5260859-F0E1-438C-B141-33D84923D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u-H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GitHub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Desktop</a:t>
            </a:r>
            <a:endParaRPr lang="hu-H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hu-H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Visual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Studio</a:t>
            </a:r>
            <a:r>
              <a:rPr lang="hu-H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Code</a:t>
            </a:r>
            <a:endParaRPr lang="hu-H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hu-H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phpMyAdmin</a:t>
            </a:r>
            <a:endParaRPr lang="hu-H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hu-H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XAMPP</a:t>
            </a:r>
            <a:endParaRPr lang="hu-HU" sz="1800" dirty="0"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hu-H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Microsoft Word</a:t>
            </a:r>
          </a:p>
          <a:p>
            <a:r>
              <a:rPr lang="hu-H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Figma</a:t>
            </a:r>
            <a:endParaRPr lang="hu-H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hu-HU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Microsoft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Teams</a:t>
            </a:r>
            <a:endParaRPr lang="hu-HU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hu-H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Discrod</a:t>
            </a:r>
            <a:endParaRPr lang="hu-HU" sz="1800" dirty="0"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hu-HU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Trello</a:t>
            </a:r>
            <a:endParaRPr lang="hu-HU" dirty="0"/>
          </a:p>
        </p:txBody>
      </p:sp>
      <p:sp>
        <p:nvSpPr>
          <p:cNvPr id="4" name="AutoShape 2" descr="UBC GitHub Instructor Guide | Learning Technology Hub">
            <a:extLst>
              <a:ext uri="{FF2B5EF4-FFF2-40B4-BE49-F238E27FC236}">
                <a16:creationId xmlns:a16="http://schemas.microsoft.com/office/drawing/2014/main" id="{115530D3-E008-4B2E-A3A0-D43864DC87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1032" name="Picture 8" descr="UBC GitHub Instructor Guide | Learning Technology Hub">
            <a:extLst>
              <a:ext uri="{FF2B5EF4-FFF2-40B4-BE49-F238E27FC236}">
                <a16:creationId xmlns:a16="http://schemas.microsoft.com/office/drawing/2014/main" id="{D7184EE0-C89E-4679-8CD5-B812213A2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6901" y="2795441"/>
            <a:ext cx="1775533" cy="998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Visual Studio Code — Vikipediya">
            <a:extLst>
              <a:ext uri="{FF2B5EF4-FFF2-40B4-BE49-F238E27FC236}">
                <a16:creationId xmlns:a16="http://schemas.microsoft.com/office/drawing/2014/main" id="{505FA000-895E-4124-A44C-13D7BEEDD5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1484" y="2634903"/>
            <a:ext cx="1319814" cy="1319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>
            <a:extLst>
              <a:ext uri="{FF2B5EF4-FFF2-40B4-BE49-F238E27FC236}">
                <a16:creationId xmlns:a16="http://schemas.microsoft.com/office/drawing/2014/main" id="{3D7BBB74-CE6F-4049-82BD-D3061E148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6559" y="4697320"/>
            <a:ext cx="2031841" cy="1066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0" name="Picture 26">
            <a:extLst>
              <a:ext uri="{FF2B5EF4-FFF2-40B4-BE49-F238E27FC236}">
                <a16:creationId xmlns:a16="http://schemas.microsoft.com/office/drawing/2014/main" id="{794F1193-5087-4144-B219-193BD1EA2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5743" y="4507518"/>
            <a:ext cx="1446320" cy="144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>
            <a:extLst>
              <a:ext uri="{FF2B5EF4-FFF2-40B4-BE49-F238E27FC236}">
                <a16:creationId xmlns:a16="http://schemas.microsoft.com/office/drawing/2014/main" id="{463761EC-B3BB-44BB-84A9-BC1535C0F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9406" y="4713905"/>
            <a:ext cx="2323784" cy="66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6" name="Picture 42" descr="Microsoft Teams - Wikipedia">
            <a:extLst>
              <a:ext uri="{FF2B5EF4-FFF2-40B4-BE49-F238E27FC236}">
                <a16:creationId xmlns:a16="http://schemas.microsoft.com/office/drawing/2014/main" id="{604B3CE2-8684-4D85-B0FC-5559193A01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913" y="2604117"/>
            <a:ext cx="1273359" cy="1344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8244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7A18B9-1FB8-4202-8C81-D58409B37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Munkafelosztás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F3C895C-C7A6-457B-AB8B-5D9AE0B95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Perák</a:t>
            </a:r>
            <a:r>
              <a:rPr lang="hu-HU" dirty="0"/>
              <a:t> Attila: Backend, Bug fix</a:t>
            </a:r>
          </a:p>
          <a:p>
            <a:r>
              <a:rPr lang="hu-HU" dirty="0"/>
              <a:t>Kabai Zsombor: Adatbázis, Dokumentáció vezetése, Tesztelés                                 </a:t>
            </a:r>
          </a:p>
          <a:p>
            <a:r>
              <a:rPr lang="hu-HU" dirty="0" err="1"/>
              <a:t>Haberle</a:t>
            </a:r>
            <a:r>
              <a:rPr lang="hu-HU" dirty="0"/>
              <a:t> Tamás: Nézetek megtervezése</a:t>
            </a:r>
          </a:p>
          <a:p>
            <a:r>
              <a:rPr lang="hu-HU" dirty="0"/>
              <a:t>Egész csapat: Segítség egymásnak, Frontend</a:t>
            </a:r>
          </a:p>
        </p:txBody>
      </p:sp>
    </p:spTree>
    <p:extLst>
      <p:ext uri="{BB962C8B-B14F-4D97-AF65-F5344CB8AC3E}">
        <p14:creationId xmlns:p14="http://schemas.microsoft.com/office/powerpoint/2010/main" val="135259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CF812B1-528C-4D16-8B59-0B7F598E83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Adatbázis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386FC8CD-DE86-4F27-827A-DEDDE13A8B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Felelős: Kabai Zsombor</a:t>
            </a:r>
          </a:p>
        </p:txBody>
      </p:sp>
    </p:spTree>
    <p:extLst>
      <p:ext uri="{BB962C8B-B14F-4D97-AF65-F5344CB8AC3E}">
        <p14:creationId xmlns:p14="http://schemas.microsoft.com/office/powerpoint/2010/main" val="229351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4FC7E9-9B52-40E2-9D2B-71EC69E14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Normalizálás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3607CAC-0377-4E86-B398-2C8DCC41D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Kiindulás:</a:t>
            </a:r>
          </a:p>
          <a:p>
            <a:pPr lvl="1"/>
            <a:r>
              <a:rPr lang="hu-HU" dirty="0"/>
              <a:t>Felhasználók</a:t>
            </a:r>
          </a:p>
          <a:p>
            <a:pPr lvl="1"/>
            <a:r>
              <a:rPr lang="hu-HU" dirty="0"/>
              <a:t>Képek</a:t>
            </a:r>
          </a:p>
          <a:p>
            <a:pPr lvl="1"/>
            <a:r>
              <a:rPr lang="hu-HU" dirty="0"/>
              <a:t>Kommentek</a:t>
            </a:r>
          </a:p>
          <a:p>
            <a:pPr lvl="1"/>
            <a:r>
              <a:rPr lang="hu-HU" dirty="0"/>
              <a:t>Kedvelések (</a:t>
            </a:r>
            <a:r>
              <a:rPr lang="hu-HU" dirty="0" err="1"/>
              <a:t>vote</a:t>
            </a:r>
            <a:r>
              <a:rPr lang="hu-HU" dirty="0"/>
              <a:t>-ok)</a:t>
            </a:r>
          </a:p>
          <a:p>
            <a:pPr lvl="1"/>
            <a:r>
              <a:rPr lang="hu-HU" dirty="0"/>
              <a:t>Követések</a:t>
            </a:r>
          </a:p>
          <a:p>
            <a:pPr lvl="1"/>
            <a:r>
              <a:rPr lang="hu-HU" dirty="0"/>
              <a:t>Tagek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75866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414AE71-9B6F-4089-BE36-F3EB2214A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Normalizálás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32AFB8B-33A9-4154-B199-E3CA8958F9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1. Normálforma (1NF)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2EDFC30-C3C7-4646-8489-7939F4B3A88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hu-HU" dirty="0" err="1"/>
              <a:t>Atomicitás</a:t>
            </a:r>
            <a:endParaRPr lang="hu-HU" dirty="0"/>
          </a:p>
          <a:p>
            <a:r>
              <a:rPr lang="hu-HU" dirty="0"/>
              <a:t>Egyedi oszlopnevek</a:t>
            </a:r>
          </a:p>
          <a:p>
            <a:r>
              <a:rPr lang="hu-HU" dirty="0"/>
              <a:t>Azonos adattípus</a:t>
            </a:r>
          </a:p>
          <a:p>
            <a:r>
              <a:rPr lang="hu-HU" dirty="0"/>
              <a:t>Egyedi sorok</a:t>
            </a:r>
          </a:p>
          <a:p>
            <a:r>
              <a:rPr lang="hu-HU" dirty="0"/>
              <a:t>Sorrendtől független</a:t>
            </a:r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825CE09A-A272-446F-BE21-0D4FC12F4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204" y="3234795"/>
            <a:ext cx="6340574" cy="2503433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624682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3231E90-1EEA-4D63-A9AA-42D978AC7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Normalizálás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EBB40AE-41B6-49C2-80FC-5D30DABEEC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2. Normálforma (2NF)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781CAB5-E8FC-4FD9-9555-EE29278D4C1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dirty="0"/>
              <a:t>Megfelel 1NF-nek</a:t>
            </a:r>
          </a:p>
          <a:p>
            <a:r>
              <a:rPr lang="hu-HU" dirty="0"/>
              <a:t>Nincs részleges függőség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2FF78142-994F-4719-B8C4-8DF835A51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025" y="2789005"/>
            <a:ext cx="6126001" cy="1636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689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A7FB68-9B61-4AD3-8A07-6257ED8A1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Normalizálás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17A6C56-22D7-44FC-9573-281D3BFF5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74164" y="2667000"/>
            <a:ext cx="3643668" cy="576262"/>
          </a:xfrm>
        </p:spPr>
        <p:txBody>
          <a:bodyPr/>
          <a:lstStyle/>
          <a:p>
            <a:r>
              <a:rPr lang="hu-HU" dirty="0"/>
              <a:t>3. Normálforma (3NF)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A17B8FD-1F88-4DAA-B238-0CCC2B828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9601196" cy="2632605"/>
          </a:xfrm>
        </p:spPr>
        <p:txBody>
          <a:bodyPr>
            <a:normAutofit/>
          </a:bodyPr>
          <a:lstStyle/>
          <a:p>
            <a:r>
              <a:rPr lang="hu-HU" dirty="0"/>
              <a:t>Megfelel a 2NF-nek</a:t>
            </a:r>
          </a:p>
          <a:p>
            <a:r>
              <a:rPr lang="hu-HU" dirty="0"/>
              <a:t>Nincs tranzitív függőség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414908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kus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154</TotalTime>
  <Words>293</Words>
  <Application>Microsoft Office PowerPoint</Application>
  <PresentationFormat>Szélesvásznú</PresentationFormat>
  <Paragraphs>110</Paragraphs>
  <Slides>25</Slides>
  <Notes>4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25</vt:i4>
      </vt:variant>
    </vt:vector>
  </HeadingPairs>
  <TitlesOfParts>
    <vt:vector size="31" baseType="lpstr">
      <vt:lpstr>Aptos</vt:lpstr>
      <vt:lpstr>Arial</vt:lpstr>
      <vt:lpstr>Calibri</vt:lpstr>
      <vt:lpstr>Garamond</vt:lpstr>
      <vt:lpstr>Times New Roman</vt:lpstr>
      <vt:lpstr>Organikus</vt:lpstr>
      <vt:lpstr>Noire-Photo-Collection</vt:lpstr>
      <vt:lpstr>Feladat leírása, célja</vt:lpstr>
      <vt:lpstr>Felhasznált szoftverek</vt:lpstr>
      <vt:lpstr>Munkafelosztás</vt:lpstr>
      <vt:lpstr>Adatbázis</vt:lpstr>
      <vt:lpstr>Normalizálás</vt:lpstr>
      <vt:lpstr>Normalizálás</vt:lpstr>
      <vt:lpstr>Normalizálás</vt:lpstr>
      <vt:lpstr>Normalizálás</vt:lpstr>
      <vt:lpstr>PowerPoint-bemutató</vt:lpstr>
      <vt:lpstr>Nézet</vt:lpstr>
      <vt:lpstr>Tervezés</vt:lpstr>
      <vt:lpstr>Backend</vt:lpstr>
      <vt:lpstr>PowerPoint-bemutató</vt:lpstr>
      <vt:lpstr>PowerPoint-bemutató</vt:lpstr>
      <vt:lpstr>PowerPoint-bemutató</vt:lpstr>
      <vt:lpstr>PowerPoint-bemutató</vt:lpstr>
      <vt:lpstr>Frontend</vt:lpstr>
      <vt:lpstr>PowerPoint-bemutató</vt:lpstr>
      <vt:lpstr>Bejelentkezés/Regisztráció</vt:lpstr>
      <vt:lpstr>PowerPoint-bemutató</vt:lpstr>
      <vt:lpstr>PowerPoint-bemutató</vt:lpstr>
      <vt:lpstr>PowerPoint-bemutató</vt:lpstr>
      <vt:lpstr>Teendők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Noire-Photo-Collection</dc:title>
  <dc:creator>Kabai Zsombor 820</dc:creator>
  <cp:lastModifiedBy>Perák Attila 816</cp:lastModifiedBy>
  <cp:revision>20</cp:revision>
  <dcterms:created xsi:type="dcterms:W3CDTF">2026-01-06T07:31:04Z</dcterms:created>
  <dcterms:modified xsi:type="dcterms:W3CDTF">2026-01-14T08:34:13Z</dcterms:modified>
</cp:coreProperties>
</file>

<file path=docProps/thumbnail.jpeg>
</file>